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56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1114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C7ACE-7557-4CEF-B646-5EF7999E2547}" type="datetimeFigureOut">
              <a:rPr lang="en-GB" smtClean="0"/>
              <a:t>22/07/2012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1CB5E-6A23-474E-A631-A1847A2436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8761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C7ACE-7557-4CEF-B646-5EF7999E2547}" type="datetimeFigureOut">
              <a:rPr lang="en-GB" smtClean="0"/>
              <a:t>22/07/2012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1CB5E-6A23-474E-A631-A1847A2436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39774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C7ACE-7557-4CEF-B646-5EF7999E2547}" type="datetimeFigureOut">
              <a:rPr lang="en-GB" smtClean="0"/>
              <a:t>22/07/2012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1CB5E-6A23-474E-A631-A1847A2436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78843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C7ACE-7557-4CEF-B646-5EF7999E2547}" type="datetimeFigureOut">
              <a:rPr lang="en-GB" smtClean="0"/>
              <a:t>22/07/2012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1CB5E-6A23-474E-A631-A1847A2436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2375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C7ACE-7557-4CEF-B646-5EF7999E2547}" type="datetimeFigureOut">
              <a:rPr lang="en-GB" smtClean="0"/>
              <a:t>22/07/2012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1CB5E-6A23-474E-A631-A1847A2436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93625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C7ACE-7557-4CEF-B646-5EF7999E2547}" type="datetimeFigureOut">
              <a:rPr lang="en-GB" smtClean="0"/>
              <a:t>22/07/2012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1CB5E-6A23-474E-A631-A1847A2436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08511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C7ACE-7557-4CEF-B646-5EF7999E2547}" type="datetimeFigureOut">
              <a:rPr lang="en-GB" smtClean="0"/>
              <a:t>22/07/2012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1CB5E-6A23-474E-A631-A1847A2436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7899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C7ACE-7557-4CEF-B646-5EF7999E2547}" type="datetimeFigureOut">
              <a:rPr lang="en-GB" smtClean="0"/>
              <a:t>22/07/2012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1CB5E-6A23-474E-A631-A1847A2436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12397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C7ACE-7557-4CEF-B646-5EF7999E2547}" type="datetimeFigureOut">
              <a:rPr lang="en-GB" smtClean="0"/>
              <a:t>22/07/2012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1CB5E-6A23-474E-A631-A1847A2436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7337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C7ACE-7557-4CEF-B646-5EF7999E2547}" type="datetimeFigureOut">
              <a:rPr lang="en-GB" smtClean="0"/>
              <a:t>22/07/2012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1CB5E-6A23-474E-A631-A1847A2436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3206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C7ACE-7557-4CEF-B646-5EF7999E2547}" type="datetimeFigureOut">
              <a:rPr lang="en-GB" smtClean="0"/>
              <a:t>22/07/2012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71CB5E-6A23-474E-A631-A1847A2436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7032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7C7ACE-7557-4CEF-B646-5EF7999E2547}" type="datetimeFigureOut">
              <a:rPr lang="en-GB" smtClean="0"/>
              <a:t>22/07/2012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71CB5E-6A23-474E-A631-A1847A2436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39058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How to find us - The Bull Inn, Walsingham, Norfolk - Windows Internet Explorer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697" t="27697" r="17879" b="6863"/>
          <a:stretch/>
        </p:blipFill>
        <p:spPr>
          <a:xfrm>
            <a:off x="971600" y="1412776"/>
            <a:ext cx="6969610" cy="493513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771800" y="332656"/>
            <a:ext cx="36724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The Bull Inn Bus Stop </a:t>
            </a:r>
            <a:r>
              <a:rPr lang="en-GB" dirty="0" err="1" smtClean="0"/>
              <a:t>Walsingham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366704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Oak St, Fakenham, Norfolk NR21, United Kingdom - Google Maps - Windows Internet Explorer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28" t="32601" r="36630" b="4582"/>
          <a:stretch/>
        </p:blipFill>
        <p:spPr>
          <a:xfrm>
            <a:off x="1043608" y="1772816"/>
            <a:ext cx="6988591" cy="4026768"/>
          </a:xfrm>
        </p:spPr>
      </p:pic>
      <p:sp>
        <p:nvSpPr>
          <p:cNvPr id="5" name="TextBox 4"/>
          <p:cNvSpPr txBox="1"/>
          <p:nvPr/>
        </p:nvSpPr>
        <p:spPr>
          <a:xfrm>
            <a:off x="3275856" y="692696"/>
            <a:ext cx="34563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Oak Street </a:t>
            </a:r>
            <a:r>
              <a:rPr lang="en-GB" dirty="0" err="1" smtClean="0"/>
              <a:t>Fakenham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469478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NR1 3NX - Google Maps - Windows Internet Explorer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554" t="35585" r="6292" b="3648"/>
          <a:stretch/>
        </p:blipFill>
        <p:spPr>
          <a:xfrm>
            <a:off x="107504" y="1579418"/>
            <a:ext cx="8856387" cy="415383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059832" y="701988"/>
            <a:ext cx="34563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Norwich Bus Station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239997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12</Words>
  <Application>Microsoft Office PowerPoint</Application>
  <PresentationFormat>On-screen Show (4:3)</PresentationFormat>
  <Paragraphs>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 Palmer</dc:creator>
  <cp:lastModifiedBy>S Palmer</cp:lastModifiedBy>
  <cp:revision>2</cp:revision>
  <dcterms:created xsi:type="dcterms:W3CDTF">2012-07-22T18:01:06Z</dcterms:created>
  <dcterms:modified xsi:type="dcterms:W3CDTF">2012-07-22T20:08:41Z</dcterms:modified>
</cp:coreProperties>
</file>